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7"/>
  </p:notesMasterIdLst>
  <p:handoutMasterIdLst>
    <p:handoutMasterId r:id="rId18"/>
  </p:handoutMasterIdLst>
  <p:sldIdLst>
    <p:sldId id="314" r:id="rId5"/>
    <p:sldId id="332" r:id="rId6"/>
    <p:sldId id="315" r:id="rId7"/>
    <p:sldId id="325" r:id="rId8"/>
    <p:sldId id="326" r:id="rId9"/>
    <p:sldId id="327" r:id="rId10"/>
    <p:sldId id="328" r:id="rId11"/>
    <p:sldId id="324" r:id="rId12"/>
    <p:sldId id="329" r:id="rId13"/>
    <p:sldId id="333" r:id="rId14"/>
    <p:sldId id="330" r:id="rId15"/>
    <p:sldId id="331" r:id="rId16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5388" autoAdjust="0"/>
  </p:normalViewPr>
  <p:slideViewPr>
    <p:cSldViewPr snapToGrid="0">
      <p:cViewPr varScale="1">
        <p:scale>
          <a:sx n="81" d="100"/>
          <a:sy n="81" d="100"/>
        </p:scale>
        <p:origin x="706" y="62"/>
      </p:cViewPr>
      <p:guideLst>
        <p:guide orient="horz" pos="3360"/>
        <p:guide pos="3840"/>
      </p:guideLst>
    </p:cSldViewPr>
  </p:slideViewPr>
  <p:outlineViewPr>
    <p:cViewPr>
      <p:scale>
        <a:sx n="33" d="100"/>
        <a:sy n="33" d="100"/>
      </p:scale>
      <p:origin x="0" y="-126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3882" y="14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146CFD56-E74D-46D7-A822-3A365FC491DB}" type="datetime1">
              <a:rPr lang="es-ES" smtClean="0"/>
              <a:t>16/05/2025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4BF9A36D-7FAC-478F-9944-F324014F6FD1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es-ES" sz="1200"/>
            </a:lvl1pPr>
          </a:lstStyle>
          <a:p>
            <a:pPr rtl="0"/>
            <a:fld id="{1D8ACD52-3BC9-4181-9014-67395FAB9A59}" type="datetime1">
              <a:rPr lang="es-ES" smtClean="0"/>
              <a:t>16/05/2025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s-ES" sz="1200"/>
            </a:lvl1pPr>
          </a:lstStyle>
          <a:p>
            <a:pPr rtl="0"/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es-ES" sz="1200"/>
            </a:lvl1pPr>
          </a:lstStyle>
          <a:p>
            <a:pPr rtl="0"/>
            <a:fld id="{D4B9A9E5-4F7F-4A7D-9DE1-899232329269}" type="slidenum">
              <a:rPr lang="es-ES" smtClean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es-ES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4B9A9E5-4F7F-4A7D-9DE1-899232329269}" type="slidenum">
              <a:rPr lang="es-ES" smtClean="0"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569137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35BC8-7BAF-BF8C-629D-141FE884C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EEEC333-005C-D3B9-8138-61865FEC00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1DEBF70-D95A-3EFC-830D-8824AA1C99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5F84570-1420-5EAC-83F2-06519593BD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4B9A9E5-4F7F-4A7D-9DE1-899232329269}" type="slidenum">
              <a:rPr lang="es-ES" smtClean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960512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59F4A1-51EE-1EBF-19CB-00800422A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2883B1C-F7EC-9143-8408-7B91A21E69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7F26E6A-46E4-F3AF-6EF0-EAA29FB2A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F9EAEDB-7DAF-D575-E1C9-498F8D9697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4B9A9E5-4F7F-4A7D-9DE1-899232329269}" type="slidenum">
              <a:rPr lang="es-ES" smtClean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92280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FFDE3-551D-E15C-63C2-74A3DD34EB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8FE62C9-0023-0A4F-177E-C1C735664A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F12C349-05BF-3978-9947-F2D56C271E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8AA8063-F3C1-0B3F-FAA7-954AA3F63A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4B9A9E5-4F7F-4A7D-9DE1-899232329269}" type="slidenum">
              <a:rPr lang="es-ES" smtClean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666632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4B9A9E5-4F7F-4A7D-9DE1-899232329269}" type="slidenum">
              <a:rPr lang="es-ES" smtClean="0"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4B9A9E5-4F7F-4A7D-9DE1-899232329269}" type="slidenum">
              <a:rPr lang="es-ES" smtClean="0"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989693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2BEAC-4ECA-75F6-79D8-D3AFB7B01E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0C8EA2F-0CC8-DA8C-2A3E-CDE0616BC6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47BA986-CCB3-6521-2883-2DEDE6DC14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1B13A93-B90E-BE34-1DE9-68A6795304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4B9A9E5-4F7F-4A7D-9DE1-899232329269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82065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79816-BCC0-87CF-30EF-10873C23B5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A594366-8DE3-E402-8F21-412FA1CCA6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A0ACDCC-3881-DFF7-6328-1E64F2D789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B746C27-AA0A-7EFD-B056-79BD67712F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4B9A9E5-4F7F-4A7D-9DE1-899232329269}" type="slidenum">
              <a:rPr lang="es-ES" smtClean="0"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595951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BC18F1-D4FC-6F09-1973-58C3452E46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18F678F-8676-81EC-444B-E97D67DA83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FDC0CBD5-01B1-A9C6-5023-8A934391A8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36F1B4E-FAFD-8A42-9477-4AA9C6117D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4B9A9E5-4F7F-4A7D-9DE1-899232329269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695437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F958D-01B0-3303-E643-CF9C24651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12F7BE8-AF30-642C-C50B-A0D436090B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9B9C5BA-A169-7B72-0647-6FD265834B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3C858E6-67A7-0C01-D32B-A07198A2CE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4B9A9E5-4F7F-4A7D-9DE1-899232329269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51988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4B9A9E5-4F7F-4A7D-9DE1-899232329269}" type="slidenum">
              <a:rPr lang="es-ES" smtClean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792382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E90C5C-4977-EECF-C1B6-9B7D80C7A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707B74B-1521-8023-5970-EF65D861E0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421CD1FF-5C34-1EC8-C4C8-D3B0B7C04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C709E92-9EBB-E572-1B74-B9064CEC0E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es-ES"/>
            </a:defPPr>
          </a:lstStyle>
          <a:p>
            <a:pPr rtl="0"/>
            <a:fld id="{D4B9A9E5-4F7F-4A7D-9DE1-899232329269}" type="slidenum">
              <a:rPr lang="es-ES" smtClean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95900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15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9874996-9779-1D0F-B5C6-7FE85FFF1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773681"/>
            <a:ext cx="5674360" cy="3200400"/>
          </a:xfrm>
        </p:spPr>
        <p:txBody>
          <a:bodyPr rtlCol="0" anchor="b">
            <a:normAutofit/>
          </a:bodyPr>
          <a:lstStyle>
            <a:lvl1pPr>
              <a:defRPr lang="es-ES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96B97173-A601-1D66-1651-4FE0D76A0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454" t="1728"/>
          <a:stretch/>
        </p:blipFill>
        <p:spPr>
          <a:xfrm>
            <a:off x="-1" y="0"/>
            <a:ext cx="8264995" cy="5320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847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y tabla del títul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áfico 1">
            <a:extLst>
              <a:ext uri="{FF2B5EF4-FFF2-40B4-BE49-F238E27FC236}">
                <a16:creationId xmlns:a16="http://schemas.microsoft.com/office/drawing/2014/main" id="{BE5D17C7-3503-7305-8191-20863B7388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824" b="26760"/>
          <a:stretch/>
        </p:blipFill>
        <p:spPr>
          <a:xfrm>
            <a:off x="9229725" y="1835240"/>
            <a:ext cx="2962275" cy="502276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C76E1AE6-3E01-1CBD-CAEC-11056D00A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43413" y="1835240"/>
            <a:ext cx="7000875" cy="42798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s-ES"/>
            </a:defPPr>
          </a:lstStyle>
          <a:p>
            <a:pPr algn="ctr" rtl="0"/>
            <a:endParaRPr lang="es-ES" dirty="0"/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90E28F03-2149-7C50-779B-6A2D8D78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60903" r="75060" b="10347"/>
          <a:stretch/>
        </p:blipFill>
        <p:spPr>
          <a:xfrm rot="16200000">
            <a:off x="149650" y="-149653"/>
            <a:ext cx="1672375" cy="1971675"/>
          </a:xfrm>
          <a:prstGeom prst="rect">
            <a:avLst/>
          </a:prstGeom>
        </p:spPr>
      </p:pic>
      <p:sp>
        <p:nvSpPr>
          <p:cNvPr id="10" name="Título 9">
            <a:extLst>
              <a:ext uri="{FF2B5EF4-FFF2-40B4-BE49-F238E27FC236}">
                <a16:creationId xmlns:a16="http://schemas.microsoft.com/office/drawing/2014/main" id="{CA4CAE4E-4252-8471-C50B-1DD5AFBFEC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2" cy="1603462"/>
          </a:xfrm>
        </p:spPr>
        <p:txBody>
          <a:bodyPr rtlCol="0">
            <a:normAutofit/>
          </a:bodyPr>
          <a:lstStyle>
            <a:lvl1pPr>
              <a:defRPr lang="es-ES" sz="32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E493CE42-5465-91AC-A1F4-A4821AE37A9C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299013" cy="391491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s-ES" sz="2000" b="0"/>
            </a:lvl1pPr>
            <a:lvl2pPr>
              <a:spcBef>
                <a:spcPts val="0"/>
              </a:spcBef>
              <a:spcAft>
                <a:spcPts val="1200"/>
              </a:spcAft>
              <a:defRPr lang="es-ES" sz="1800" b="0"/>
            </a:lvl2pPr>
            <a:lvl3pPr>
              <a:spcBef>
                <a:spcPts val="0"/>
              </a:spcBef>
              <a:spcAft>
                <a:spcPts val="1200"/>
              </a:spcAft>
              <a:defRPr lang="es-ES" sz="1600" b="0"/>
            </a:lvl3pPr>
            <a:lvl4pPr>
              <a:spcBef>
                <a:spcPts val="0"/>
              </a:spcBef>
              <a:spcAft>
                <a:spcPts val="1200"/>
              </a:spcAft>
              <a:defRPr lang="es-ES" sz="1400" b="0"/>
            </a:lvl4pPr>
            <a:lvl5pPr>
              <a:spcBef>
                <a:spcPts val="0"/>
              </a:spcBef>
              <a:spcAft>
                <a:spcPts val="1200"/>
              </a:spcAft>
              <a:defRPr lang="es-ES" sz="1400" b="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3" name="Marcador de posición de título 12">
            <a:extLst>
              <a:ext uri="{FF2B5EF4-FFF2-40B4-BE49-F238E27FC236}">
                <a16:creationId xmlns:a16="http://schemas.microsoft.com/office/drawing/2014/main" id="{156A00B1-F3E3-B7FF-58F4-61DE3EF07C07}"/>
              </a:ext>
            </a:extLst>
          </p:cNvPr>
          <p:cNvSpPr>
            <a:spLocks noGrp="1"/>
          </p:cNvSpPr>
          <p:nvPr>
            <p:ph type="tbl" sz="quarter" idx="11" hasCustomPrompt="1"/>
          </p:nvPr>
        </p:nvSpPr>
        <p:spPr>
          <a:xfrm>
            <a:off x="4602163" y="2017713"/>
            <a:ext cx="6675437" cy="3932237"/>
          </a:xfrm>
        </p:spPr>
        <p:txBody>
          <a:bodyPr rtlCol="0">
            <a:normAutofit/>
          </a:bodyPr>
          <a:lstStyle>
            <a:lvl1pPr>
              <a:defRPr lang="es-ES" sz="2000"/>
            </a:lvl1pPr>
          </a:lstStyle>
          <a:p>
            <a:pPr rtl="0"/>
            <a:r>
              <a:rPr lang="es-ES"/>
              <a:t>Haga clic en el icono para insertar una tabla</a:t>
            </a:r>
          </a:p>
        </p:txBody>
      </p:sp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s-ES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562149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dos contenidos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13A42171-0D82-07BF-4667-498861CC2A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34408" r="46636" b="1"/>
          <a:stretch/>
        </p:blipFill>
        <p:spPr>
          <a:xfrm flipH="1" flipV="1">
            <a:off x="10506072" y="3984078"/>
            <a:ext cx="1685928" cy="2873921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13C71A0D-EE6D-54C4-71DE-04BE285580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9718" t="47145" r="39389" b="8754"/>
          <a:stretch/>
        </p:blipFill>
        <p:spPr>
          <a:xfrm rot="5400000" flipV="1">
            <a:off x="9781526" y="-311511"/>
            <a:ext cx="2098964" cy="2721985"/>
          </a:xfrm>
          <a:prstGeom prst="rect">
            <a:avLst/>
          </a:prstGeom>
        </p:spPr>
      </p:pic>
      <p:sp>
        <p:nvSpPr>
          <p:cNvPr id="10" name="Título 9">
            <a:extLst>
              <a:ext uri="{FF2B5EF4-FFF2-40B4-BE49-F238E27FC236}">
                <a16:creationId xmlns:a16="http://schemas.microsoft.com/office/drawing/2014/main" id="{3F82FA92-501B-5A05-E15F-2FB9BCEBE3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91990" y="434225"/>
            <a:ext cx="9524998" cy="1499627"/>
          </a:xfrm>
        </p:spPr>
        <p:txBody>
          <a:bodyPr rtlCol="0">
            <a:normAutofit/>
          </a:bodyPr>
          <a:lstStyle>
            <a:lvl1pPr>
              <a:defRPr lang="es-ES" sz="32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B463EEE0-BE31-122C-586C-8BA8D90371E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6257366" cy="3914910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lang="es-ES" sz="2000" b="0"/>
            </a:lvl1pPr>
            <a:lvl2pPr marL="228600">
              <a:spcBef>
                <a:spcPts val="0"/>
              </a:spcBef>
              <a:spcAft>
                <a:spcPts val="1200"/>
              </a:spcAft>
              <a:defRPr lang="es-ES" sz="2000" b="0"/>
            </a:lvl2pPr>
            <a:lvl3pPr marL="685800">
              <a:spcBef>
                <a:spcPts val="0"/>
              </a:spcBef>
              <a:spcAft>
                <a:spcPts val="1200"/>
              </a:spcAft>
              <a:defRPr lang="es-ES" sz="1800" b="0"/>
            </a:lvl3pPr>
            <a:lvl4pPr marL="914400">
              <a:spcBef>
                <a:spcPts val="0"/>
              </a:spcBef>
              <a:spcAft>
                <a:spcPts val="1200"/>
              </a:spcAft>
              <a:defRPr lang="es-ES" sz="1600" b="0"/>
            </a:lvl4pPr>
            <a:lvl5pPr marL="1143000">
              <a:spcBef>
                <a:spcPts val="0"/>
              </a:spcBef>
              <a:spcAft>
                <a:spcPts val="1200"/>
              </a:spcAft>
              <a:defRPr lang="es-ES" sz="1600" b="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2" name="Marcador de contenido 10">
            <a:extLst>
              <a:ext uri="{FF2B5EF4-FFF2-40B4-BE49-F238E27FC236}">
                <a16:creationId xmlns:a16="http://schemas.microsoft.com/office/drawing/2014/main" id="{52C157D5-2C68-BA6A-033B-A4CC016CA68F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7967475" y="2018119"/>
            <a:ext cx="2449514" cy="3931919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s-ES" sz="2000" b="1"/>
            </a:lvl1pPr>
            <a:lvl2pPr marL="411480">
              <a:spcBef>
                <a:spcPts val="0"/>
              </a:spcBef>
              <a:spcAft>
                <a:spcPts val="1200"/>
              </a:spcAft>
              <a:defRPr lang="es-ES" sz="1800" b="1"/>
            </a:lvl2pPr>
            <a:lvl3pPr marL="502920">
              <a:spcBef>
                <a:spcPts val="0"/>
              </a:spcBef>
              <a:spcAft>
                <a:spcPts val="1200"/>
              </a:spcAft>
              <a:defRPr lang="es-ES" sz="1600" b="1"/>
            </a:lvl3pPr>
            <a:lvl4pPr marL="594360">
              <a:spcBef>
                <a:spcPts val="0"/>
              </a:spcBef>
              <a:spcAft>
                <a:spcPts val="1200"/>
              </a:spcAft>
              <a:defRPr lang="es-ES" sz="1400" b="1"/>
            </a:lvl4pPr>
            <a:lvl5pPr marL="685800">
              <a:spcBef>
                <a:spcPts val="0"/>
              </a:spcBef>
              <a:spcAft>
                <a:spcPts val="1200"/>
              </a:spcAft>
              <a:defRPr lang="es-ES" sz="1400" b="1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s-ES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19842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s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15CC9A46-E0E7-B31D-3E27-6F4303A45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7" name="Título 6">
            <a:extLst>
              <a:ext uri="{FF2B5EF4-FFF2-40B4-BE49-F238E27FC236}">
                <a16:creationId xmlns:a16="http://schemas.microsoft.com/office/drawing/2014/main" id="{767669DC-4C7F-9B50-FCC0-F2AF5B2A95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23545" y="584477"/>
            <a:ext cx="10354052" cy="1209765"/>
          </a:xfrm>
        </p:spPr>
        <p:txBody>
          <a:bodyPr rtlCol="0">
            <a:normAutofit/>
          </a:bodyPr>
          <a:lstStyle>
            <a:lvl1pPr>
              <a:defRPr lang="es-ES" sz="32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9" name="Marcador de posición de tabla 8">
            <a:extLst>
              <a:ext uri="{FF2B5EF4-FFF2-40B4-BE49-F238E27FC236}">
                <a16:creationId xmlns:a16="http://schemas.microsoft.com/office/drawing/2014/main" id="{BEF581C2-7562-2E21-E6DD-20AEFC43AABC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23545" y="2009775"/>
            <a:ext cx="10354052" cy="3931920"/>
          </a:xfrm>
        </p:spPr>
        <p:txBody>
          <a:bodyPr rtlCol="0">
            <a:normAutofit/>
          </a:bodyPr>
          <a:lstStyle>
            <a:lvl1pPr>
              <a:defRPr lang="es-ES" sz="2400"/>
            </a:lvl1pPr>
          </a:lstStyle>
          <a:p>
            <a:pPr rtl="0"/>
            <a:r>
              <a:rPr lang="es-ES"/>
              <a:t>Haga clic en el icono para agregar una tabla</a:t>
            </a:r>
          </a:p>
        </p:txBody>
      </p:sp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s-ES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63842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ierr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E3A3E8B6-2BD8-19E0-7F51-7A25EF836F8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1515" y="374090"/>
            <a:ext cx="5057104" cy="3624984"/>
          </a:xfrm>
        </p:spPr>
        <p:txBody>
          <a:bodyPr rtlCol="0" anchor="b">
            <a:normAutofit/>
          </a:bodyPr>
          <a:lstStyle>
            <a:lvl1pPr>
              <a:defRPr lang="es-ES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8" name="Marcador de contenido 2">
            <a:extLst>
              <a:ext uri="{FF2B5EF4-FFF2-40B4-BE49-F238E27FC236}">
                <a16:creationId xmlns:a16="http://schemas.microsoft.com/office/drawing/2014/main" id="{B1F96043-F6A4-F581-7DB8-96138F0E401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91514" y="4172989"/>
            <a:ext cx="5057103" cy="2519363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lang="es-ES" sz="2000" baseline="0">
                <a:solidFill>
                  <a:schemeClr val="bg1"/>
                </a:solidFill>
              </a:defRPr>
            </a:lvl1pPr>
            <a:lvl2pPr marL="7429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s-ES" sz="1800" baseline="0">
                <a:solidFill>
                  <a:schemeClr val="bg1"/>
                </a:solidFill>
              </a:defRPr>
            </a:lvl2pPr>
            <a:lvl3pPr marL="12001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s-ES" sz="1600" baseline="0">
                <a:solidFill>
                  <a:schemeClr val="bg1"/>
                </a:solidFill>
              </a:defRPr>
            </a:lvl3pPr>
            <a:lvl4pPr marL="1657350" indent="-2857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s-ES" sz="1400" baseline="0">
                <a:solidFill>
                  <a:schemeClr val="bg1"/>
                </a:solidFill>
              </a:defRPr>
            </a:lvl4pPr>
            <a:lvl5pPr marL="2000250" indent="-17145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lang="es-ES" sz="120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/>
              <a:t>Haga clic para agregar contenido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pic>
        <p:nvPicPr>
          <p:cNvPr id="2" name="Gráfico 1">
            <a:extLst>
              <a:ext uri="{FF2B5EF4-FFF2-40B4-BE49-F238E27FC236}">
                <a16:creationId xmlns:a16="http://schemas.microsoft.com/office/drawing/2014/main" id="{C805DE67-EFB0-F6F3-6C08-2FE90284C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151" r="18577"/>
          <a:stretch/>
        </p:blipFill>
        <p:spPr>
          <a:xfrm flipH="1">
            <a:off x="0" y="0"/>
            <a:ext cx="5181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470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áfico 8">
            <a:extLst>
              <a:ext uri="{FF2B5EF4-FFF2-40B4-BE49-F238E27FC236}">
                <a16:creationId xmlns:a16="http://schemas.microsoft.com/office/drawing/2014/main" id="{0DFB311A-EAAD-7656-C753-E8C739948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4533" t="18691" r="1" b="-131"/>
          <a:stretch/>
        </p:blipFill>
        <p:spPr>
          <a:xfrm rot="5400000">
            <a:off x="7851419" y="-1244552"/>
            <a:ext cx="3096029" cy="5585137"/>
          </a:xfrm>
          <a:custGeom>
            <a:avLst/>
            <a:gdLst>
              <a:gd name="connsiteX0" fmla="*/ 0 w 1756624"/>
              <a:gd name="connsiteY0" fmla="*/ 0 h 6858000"/>
              <a:gd name="connsiteX1" fmla="*/ 1756624 w 1756624"/>
              <a:gd name="connsiteY1" fmla="*/ 0 h 6858000"/>
              <a:gd name="connsiteX2" fmla="*/ 1756624 w 1756624"/>
              <a:gd name="connsiteY2" fmla="*/ 6858000 h 6858000"/>
              <a:gd name="connsiteX3" fmla="*/ 0 w 175662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56624" h="6858000">
                <a:moveTo>
                  <a:pt x="0" y="0"/>
                </a:moveTo>
                <a:lnTo>
                  <a:pt x="1756624" y="0"/>
                </a:lnTo>
                <a:lnTo>
                  <a:pt x="1756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0" name="Gráfico 9">
            <a:extLst>
              <a:ext uri="{FF2B5EF4-FFF2-40B4-BE49-F238E27FC236}">
                <a16:creationId xmlns:a16="http://schemas.microsoft.com/office/drawing/2014/main" id="{1612F0DE-D367-10BB-1F71-60AA6527CA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151" r="18577"/>
          <a:stretch/>
        </p:blipFill>
        <p:spPr>
          <a:xfrm>
            <a:off x="7010400" y="0"/>
            <a:ext cx="51816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F4F5799-FC34-2F2D-D11E-9B472CAF066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315533"/>
            <a:ext cx="5181600" cy="2376868"/>
          </a:xfrm>
        </p:spPr>
        <p:txBody>
          <a:bodyPr rtlCol="0" anchor="b">
            <a:normAutofit/>
          </a:bodyPr>
          <a:lstStyle>
            <a:lvl1pPr>
              <a:defRPr lang="es-ES" sz="32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8" name="Marcador de contenido 7">
            <a:extLst>
              <a:ext uri="{FF2B5EF4-FFF2-40B4-BE49-F238E27FC236}">
                <a16:creationId xmlns:a16="http://schemas.microsoft.com/office/drawing/2014/main" id="{2575025C-084B-CD7A-F546-0E13BA13CFEF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400" y="2844800"/>
            <a:ext cx="5181600" cy="31289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buNone/>
              <a:defRPr lang="es-ES" sz="2000"/>
            </a:lvl1pPr>
            <a:lvl2pPr>
              <a:lnSpc>
                <a:spcPct val="120000"/>
              </a:lnSpc>
              <a:defRPr lang="es-ES" sz="1800"/>
            </a:lvl2pPr>
            <a:lvl3pPr>
              <a:lnSpc>
                <a:spcPct val="120000"/>
              </a:lnSpc>
              <a:defRPr lang="es-ES" sz="1600"/>
            </a:lvl3pPr>
            <a:lvl4pPr>
              <a:lnSpc>
                <a:spcPct val="120000"/>
              </a:lnSpc>
              <a:defRPr lang="es-ES" sz="1400"/>
            </a:lvl4pPr>
            <a:lvl5pPr>
              <a:lnSpc>
                <a:spcPct val="120000"/>
              </a:lnSpc>
              <a:defRPr lang="es-ES" sz="14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s-ES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8750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de secció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áfico 6">
            <a:extLst>
              <a:ext uri="{FF2B5EF4-FFF2-40B4-BE49-F238E27FC236}">
                <a16:creationId xmlns:a16="http://schemas.microsoft.com/office/drawing/2014/main" id="{B5DE041D-A3BF-94FF-029C-719D4DADA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3300" t="13815"/>
          <a:stretch/>
        </p:blipFill>
        <p:spPr>
          <a:xfrm>
            <a:off x="0" y="-1"/>
            <a:ext cx="4239206" cy="377619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DEE605D-0584-F71C-A97D-B672F13E39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2580640"/>
            <a:ext cx="5181600" cy="3368819"/>
          </a:xfrm>
        </p:spPr>
        <p:txBody>
          <a:bodyPr rtlCol="0" anchor="b">
            <a:normAutofit/>
          </a:bodyPr>
          <a:lstStyle>
            <a:lvl1pPr>
              <a:defRPr lang="es-ES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id="{59AF635C-89E6-F6EF-FA6A-417A9A84BF4A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85840" y="-10159"/>
            <a:ext cx="6116320" cy="6868160"/>
          </a:xfrm>
          <a:custGeom>
            <a:avLst/>
            <a:gdLst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0 w 6116320"/>
              <a:gd name="connsiteY3" fmla="*/ 6880225 h 6880225"/>
              <a:gd name="connsiteX4" fmla="*/ 0 w 6116320"/>
              <a:gd name="connsiteY4" fmla="*/ 0 h 6880225"/>
              <a:gd name="connsiteX0" fmla="*/ 0 w 6116320"/>
              <a:gd name="connsiteY0" fmla="*/ 0 h 6880225"/>
              <a:gd name="connsiteX1" fmla="*/ 6116320 w 6116320"/>
              <a:gd name="connsiteY1" fmla="*/ 0 h 6880225"/>
              <a:gd name="connsiteX2" fmla="*/ 6116320 w 6116320"/>
              <a:gd name="connsiteY2" fmla="*/ 6880225 h 6880225"/>
              <a:gd name="connsiteX3" fmla="*/ 2052320 w 6116320"/>
              <a:gd name="connsiteY3" fmla="*/ 6880225 h 6880225"/>
              <a:gd name="connsiteX4" fmla="*/ 0 w 6116320"/>
              <a:gd name="connsiteY4" fmla="*/ 0 h 6880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16320" h="6880225">
                <a:moveTo>
                  <a:pt x="0" y="0"/>
                </a:moveTo>
                <a:lnTo>
                  <a:pt x="6116320" y="0"/>
                </a:lnTo>
                <a:lnTo>
                  <a:pt x="6116320" y="6880225"/>
                </a:lnTo>
                <a:lnTo>
                  <a:pt x="2052320" y="6880225"/>
                </a:lnTo>
                <a:lnTo>
                  <a:pt x="0" y="0"/>
                </a:lnTo>
                <a:close/>
              </a:path>
            </a:pathLst>
          </a:custGeom>
        </p:spPr>
        <p:txBody>
          <a:bodyPr rtlCol="0">
            <a:normAutofit/>
          </a:bodyPr>
          <a:lstStyle>
            <a:lvl1pPr marL="0" indent="0" algn="ctr">
              <a:buNone/>
              <a:defRPr lang="es-ES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insertar una imagen</a:t>
            </a:r>
          </a:p>
        </p:txBody>
      </p:sp>
    </p:spTree>
    <p:extLst>
      <p:ext uri="{BB962C8B-B14F-4D97-AF65-F5344CB8AC3E}">
        <p14:creationId xmlns:p14="http://schemas.microsoft.com/office/powerpoint/2010/main" val="7367892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rmación gener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2B74EE53-DB22-C27E-074F-A7129585F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5158" t="-5374" b="78533"/>
          <a:stretch/>
        </p:blipFill>
        <p:spPr>
          <a:xfrm rot="10800000">
            <a:off x="6324600" y="0"/>
            <a:ext cx="5867400" cy="164732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78AEF0C-FA4B-8C23-0132-5529EC244F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26480" y="1310639"/>
            <a:ext cx="4805997" cy="2689629"/>
          </a:xfrm>
        </p:spPr>
        <p:txBody>
          <a:bodyPr rtlCol="0" anchor="b">
            <a:normAutofit/>
          </a:bodyPr>
          <a:lstStyle>
            <a:lvl1pPr>
              <a:defRPr lang="es-ES" sz="48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B3DD4867-9B0B-647C-1F78-5E50BF30F08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1016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05384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053840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</p:spPr>
        <p:txBody>
          <a:bodyPr rtlCol="0">
            <a:normAutofit/>
          </a:bodyPr>
          <a:lstStyle>
            <a:lvl1pPr marL="0" indent="0" algn="ctr">
              <a:buNone/>
              <a:defRPr lang="es-ES" sz="2000"/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BFF4D65D-965A-5E86-4D91-C72D1D03A8B9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126163" y="4172990"/>
            <a:ext cx="4805997" cy="2389736"/>
          </a:xfrm>
        </p:spPr>
        <p:txBody>
          <a:bodyPr rtlCol="0">
            <a:normAutofit/>
          </a:bodyPr>
          <a:lstStyle>
            <a:lvl1pPr marL="0" indent="0">
              <a:buFont typeface="Arial" panose="020B0604020202020204" pitchFamily="34" charset="0"/>
              <a:buNone/>
              <a:defRPr lang="es-ES" sz="2000"/>
            </a:lvl1pPr>
            <a:lvl2pPr marL="457200" indent="0">
              <a:buNone/>
              <a:defRPr lang="es-ES" sz="1800"/>
            </a:lvl2pPr>
            <a:lvl3pPr marL="914400" indent="0">
              <a:buNone/>
              <a:defRPr lang="es-ES" sz="1600"/>
            </a:lvl3pPr>
            <a:lvl4pPr marL="1371600" indent="0">
              <a:buNone/>
              <a:defRPr lang="es-ES" sz="1400"/>
            </a:lvl4pPr>
            <a:lvl5pPr marL="1828800" indent="0">
              <a:buNone/>
              <a:defRPr lang="es-ES" sz="14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263656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áfico 2">
            <a:extLst>
              <a:ext uri="{FF2B5EF4-FFF2-40B4-BE49-F238E27FC236}">
                <a16:creationId xmlns:a16="http://schemas.microsoft.com/office/drawing/2014/main" id="{04C9F686-E069-3B60-9625-01EE6A41D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239"/>
          <a:stretch/>
        </p:blipFill>
        <p:spPr>
          <a:xfrm flipH="1">
            <a:off x="9135414" y="0"/>
            <a:ext cx="3056586" cy="6858000"/>
          </a:xfrm>
          <a:custGeom>
            <a:avLst/>
            <a:gdLst>
              <a:gd name="connsiteX0" fmla="*/ 4284372 w 4284372"/>
              <a:gd name="connsiteY0" fmla="*/ 0 h 6858000"/>
              <a:gd name="connsiteX1" fmla="*/ 0 w 4284372"/>
              <a:gd name="connsiteY1" fmla="*/ 0 h 6858000"/>
              <a:gd name="connsiteX2" fmla="*/ 0 w 4284372"/>
              <a:gd name="connsiteY2" fmla="*/ 6858000 h 6858000"/>
              <a:gd name="connsiteX3" fmla="*/ 4284372 w 428437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84372" h="6858000">
                <a:moveTo>
                  <a:pt x="4284372" y="0"/>
                </a:moveTo>
                <a:lnTo>
                  <a:pt x="0" y="0"/>
                </a:lnTo>
                <a:lnTo>
                  <a:pt x="0" y="6858000"/>
                </a:lnTo>
                <a:lnTo>
                  <a:pt x="4284372" y="6858000"/>
                </a:lnTo>
                <a:close/>
              </a:path>
            </a:pathLst>
          </a:cu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6D7227F9-50F9-820B-69B7-924C02120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b="2330"/>
          <a:stretch/>
        </p:blipFill>
        <p:spPr>
          <a:xfrm>
            <a:off x="7810500" y="3025140"/>
            <a:ext cx="4381500" cy="383286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48D1E69-316E-A8E1-7ADA-040A0E4907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7273637" cy="1646555"/>
          </a:xfrm>
        </p:spPr>
        <p:txBody>
          <a:bodyPr rtlCol="0">
            <a:normAutofit/>
          </a:bodyPr>
          <a:lstStyle>
            <a:lvl1pPr>
              <a:defRPr lang="es-ES" sz="32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61069CA0-E0AB-99C6-10DB-13AAC019DD7D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11363"/>
            <a:ext cx="7273638" cy="4155757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s-ES" sz="2000"/>
            </a:lvl1pPr>
            <a:lvl2pPr>
              <a:spcBef>
                <a:spcPts val="0"/>
              </a:spcBef>
              <a:spcAft>
                <a:spcPts val="1200"/>
              </a:spcAft>
              <a:defRPr lang="es-ES" sz="1800"/>
            </a:lvl2pPr>
            <a:lvl3pPr>
              <a:spcBef>
                <a:spcPts val="0"/>
              </a:spcBef>
              <a:spcAft>
                <a:spcPts val="1200"/>
              </a:spcAft>
              <a:defRPr lang="es-ES" sz="1600"/>
            </a:lvl3pPr>
            <a:lvl4pPr>
              <a:spcBef>
                <a:spcPts val="0"/>
              </a:spcBef>
              <a:spcAft>
                <a:spcPts val="1200"/>
              </a:spcAft>
              <a:defRPr lang="es-ES" sz="1400"/>
            </a:lvl4pPr>
            <a:lvl5pPr>
              <a:spcBef>
                <a:spcPts val="0"/>
              </a:spcBef>
              <a:spcAft>
                <a:spcPts val="1200"/>
              </a:spcAft>
              <a:defRPr lang="es-ES" sz="14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s-ES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15213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nido e imagen a la izquierda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>
            <a:extLst>
              <a:ext uri="{FF2B5EF4-FFF2-40B4-BE49-F238E27FC236}">
                <a16:creationId xmlns:a16="http://schemas.microsoft.com/office/drawing/2014/main" id="{4589277D-BC14-E7E0-5822-5575F563E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8039100" y="228600"/>
            <a:ext cx="4381500" cy="39243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FDB1BDE-C8F3-ACC0-740B-CBD812877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375285"/>
            <a:ext cx="4896678" cy="3624984"/>
          </a:xfrm>
        </p:spPr>
        <p:txBody>
          <a:bodyPr rtlCol="0" anchor="b">
            <a:normAutofit/>
          </a:bodyPr>
          <a:lstStyle>
            <a:lvl1pPr>
              <a:defRPr lang="es-ES" sz="4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para modificar el estilo de título del patrón</a:t>
            </a:r>
            <a:endParaRPr lang="es-ES" dirty="0"/>
          </a:p>
        </p:txBody>
      </p:sp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128597A3-47D0-F393-55D9-07FFD951F39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586 w 6096586"/>
              <a:gd name="connsiteY0" fmla="*/ 0 h 6858000"/>
              <a:gd name="connsiteX1" fmla="*/ 4054426 w 6096586"/>
              <a:gd name="connsiteY1" fmla="*/ 0 h 6858000"/>
              <a:gd name="connsiteX2" fmla="*/ 6096586 w 6096586"/>
              <a:gd name="connsiteY2" fmla="*/ 6858000 h 6858000"/>
              <a:gd name="connsiteX3" fmla="*/ 586 w 6096586"/>
              <a:gd name="connsiteY3" fmla="*/ 6858000 h 6858000"/>
              <a:gd name="connsiteX4" fmla="*/ 586 w 6096586"/>
              <a:gd name="connsiteY4" fmla="*/ 3669792 h 6858000"/>
              <a:gd name="connsiteX5" fmla="*/ 586 w 6096586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  <a:gd name="connsiteX0" fmla="*/ 0 w 6096000"/>
              <a:gd name="connsiteY0" fmla="*/ 0 h 6858000"/>
              <a:gd name="connsiteX1" fmla="*/ 4053840 w 6096000"/>
              <a:gd name="connsiteY1" fmla="*/ 0 h 6858000"/>
              <a:gd name="connsiteX2" fmla="*/ 6096000 w 6096000"/>
              <a:gd name="connsiteY2" fmla="*/ 6858000 h 6858000"/>
              <a:gd name="connsiteX3" fmla="*/ 950976 w 6096000"/>
              <a:gd name="connsiteY3" fmla="*/ 6858000 h 6858000"/>
              <a:gd name="connsiteX4" fmla="*/ 0 w 6096000"/>
              <a:gd name="connsiteY4" fmla="*/ 3669792 h 6858000"/>
              <a:gd name="connsiteX5" fmla="*/ 0 w 6096000"/>
              <a:gd name="connsiteY5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4053840" y="0"/>
                </a:lnTo>
                <a:lnTo>
                  <a:pt x="6096000" y="6858000"/>
                </a:lnTo>
                <a:lnTo>
                  <a:pt x="950976" y="6858000"/>
                </a:lnTo>
                <a:lnTo>
                  <a:pt x="0" y="3669792"/>
                </a:lnTo>
                <a:lnTo>
                  <a:pt x="0" y="0"/>
                </a:lnTo>
                <a:close/>
              </a:path>
            </a:pathLst>
          </a:custGeom>
        </p:spPr>
        <p:txBody>
          <a:bodyPr rtlCol="0">
            <a:normAutofit/>
          </a:bodyPr>
          <a:lstStyle>
            <a:lvl1pPr marL="0" indent="0" algn="l">
              <a:buNone/>
              <a:defRPr lang="es-ES" sz="20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  <p:sp>
        <p:nvSpPr>
          <p:cNvPr id="9" name="Marcador de contenido 10">
            <a:extLst>
              <a:ext uri="{FF2B5EF4-FFF2-40B4-BE49-F238E27FC236}">
                <a16:creationId xmlns:a16="http://schemas.microsoft.com/office/drawing/2014/main" id="{4BF260CE-C6E3-AE7A-DB8E-A72A1CF5B54E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6096000" y="4172990"/>
            <a:ext cx="4896677" cy="2309726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spcAft>
                <a:spcPts val="1200"/>
              </a:spcAft>
              <a:buNone/>
              <a:defRPr lang="es-ES" sz="2000">
                <a:solidFill>
                  <a:schemeClr val="bg1"/>
                </a:solidFill>
              </a:defRPr>
            </a:lvl1pPr>
            <a:lvl2pPr marL="7429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800">
                <a:solidFill>
                  <a:schemeClr val="bg1"/>
                </a:solidFill>
              </a:defRPr>
            </a:lvl2pPr>
            <a:lvl3pPr marL="12001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600">
                <a:solidFill>
                  <a:schemeClr val="bg1"/>
                </a:solidFill>
              </a:defRPr>
            </a:lvl3pPr>
            <a:lvl4pPr marL="1657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400">
                <a:solidFill>
                  <a:schemeClr val="bg1"/>
                </a:solidFill>
              </a:defRPr>
            </a:lvl4pPr>
            <a:lvl5pPr marL="21145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s-ES" sz="14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789111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dos contenidos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D6E20435-B9A5-359D-133D-5D3EED409C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55" t="41988" r="53993" b="33420"/>
          <a:stretch/>
        </p:blipFill>
        <p:spPr>
          <a:xfrm rot="10800000">
            <a:off x="9198864" y="-5"/>
            <a:ext cx="2993136" cy="1517907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7B99CAE4-AA9B-52BA-7DE8-8245CE705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445" t="24819" r="46503"/>
          <a:stretch/>
        </p:blipFill>
        <p:spPr>
          <a:xfrm rot="16200000">
            <a:off x="961221" y="4525179"/>
            <a:ext cx="1371600" cy="3294042"/>
          </a:xfrm>
          <a:prstGeom prst="rect">
            <a:avLst/>
          </a:prstGeom>
        </p:spPr>
      </p:pic>
      <p:sp>
        <p:nvSpPr>
          <p:cNvPr id="10" name="Título 9">
            <a:extLst>
              <a:ext uri="{FF2B5EF4-FFF2-40B4-BE49-F238E27FC236}">
                <a16:creationId xmlns:a16="http://schemas.microsoft.com/office/drawing/2014/main" id="{28DFE681-710B-6FE5-B8E0-3BC9DB9F12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9" y="365125"/>
            <a:ext cx="10363201" cy="1629601"/>
          </a:xfrm>
        </p:spPr>
        <p:txBody>
          <a:bodyPr rtlCol="0">
            <a:normAutofit/>
          </a:bodyPr>
          <a:lstStyle>
            <a:lvl1pPr>
              <a:defRPr lang="es-ES" sz="32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3FE383D3-6A16-1891-FF52-470B26B94042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4992709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s-ES" sz="2000"/>
            </a:lvl1pPr>
            <a:lvl2pPr>
              <a:spcBef>
                <a:spcPts val="0"/>
              </a:spcBef>
              <a:spcAft>
                <a:spcPts val="1200"/>
              </a:spcAft>
              <a:defRPr lang="es-ES" sz="1800"/>
            </a:lvl2pPr>
            <a:lvl3pPr>
              <a:spcBef>
                <a:spcPts val="0"/>
              </a:spcBef>
              <a:spcAft>
                <a:spcPts val="1200"/>
              </a:spcAft>
              <a:defRPr lang="es-ES" sz="1600"/>
            </a:lvl3pPr>
            <a:lvl4pPr>
              <a:spcBef>
                <a:spcPts val="0"/>
              </a:spcBef>
              <a:spcAft>
                <a:spcPts val="1200"/>
              </a:spcAft>
              <a:defRPr lang="es-ES" sz="1400"/>
            </a:lvl4pPr>
            <a:lvl5pPr>
              <a:spcBef>
                <a:spcPts val="0"/>
              </a:spcBef>
              <a:spcAft>
                <a:spcPts val="1200"/>
              </a:spcAft>
              <a:defRPr lang="es-ES" sz="14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2" name="Marcador de contenido 10">
            <a:extLst>
              <a:ext uri="{FF2B5EF4-FFF2-40B4-BE49-F238E27FC236}">
                <a16:creationId xmlns:a16="http://schemas.microsoft.com/office/drawing/2014/main" id="{74B5EB04-CA6E-7417-56DF-A55B21E94B74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6284891" y="2022250"/>
            <a:ext cx="4992709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s-ES" sz="2000"/>
            </a:lvl1pPr>
            <a:lvl2pPr>
              <a:spcBef>
                <a:spcPts val="0"/>
              </a:spcBef>
              <a:spcAft>
                <a:spcPts val="1200"/>
              </a:spcAft>
              <a:defRPr lang="es-ES" sz="1800"/>
            </a:lvl2pPr>
            <a:lvl3pPr>
              <a:spcBef>
                <a:spcPts val="0"/>
              </a:spcBef>
              <a:spcAft>
                <a:spcPts val="1200"/>
              </a:spcAft>
              <a:defRPr lang="es-ES" sz="1600"/>
            </a:lvl3pPr>
            <a:lvl4pPr>
              <a:spcBef>
                <a:spcPts val="0"/>
              </a:spcBef>
              <a:spcAft>
                <a:spcPts val="1200"/>
              </a:spcAft>
              <a:defRPr lang="es-ES" sz="1400"/>
            </a:lvl4pPr>
            <a:lvl5pPr>
              <a:spcBef>
                <a:spcPts val="0"/>
              </a:spcBef>
              <a:spcAft>
                <a:spcPts val="1200"/>
              </a:spcAft>
              <a:defRPr lang="es-ES" sz="14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s-ES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177926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dos contenido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A783FA55-EF1D-66CF-8FD5-29086D71E6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981" t="40714" r="61027" b="44471"/>
          <a:stretch/>
        </p:blipFill>
        <p:spPr>
          <a:xfrm rot="10800000" flipV="1">
            <a:off x="-26830" y="5950040"/>
            <a:ext cx="2513521" cy="914400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542CEFED-8DE0-0155-A5B6-A44051A6D0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8883" t="18052" r="46636"/>
          <a:stretch/>
        </p:blipFill>
        <p:spPr>
          <a:xfrm rot="16200000" flipH="1" flipV="1">
            <a:off x="9553763" y="-952310"/>
            <a:ext cx="1685928" cy="3590547"/>
          </a:xfrm>
          <a:prstGeom prst="rect">
            <a:avLst/>
          </a:prstGeom>
        </p:spPr>
      </p:pic>
      <p:sp>
        <p:nvSpPr>
          <p:cNvPr id="10" name="Título 9">
            <a:extLst>
              <a:ext uri="{FF2B5EF4-FFF2-40B4-BE49-F238E27FC236}">
                <a16:creationId xmlns:a16="http://schemas.microsoft.com/office/drawing/2014/main" id="{57FC493E-284F-ADBA-D92D-883CAB13AD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398" y="365125"/>
            <a:ext cx="10439401" cy="1617017"/>
          </a:xfrm>
        </p:spPr>
        <p:txBody>
          <a:bodyPr rtlCol="0">
            <a:normAutofit/>
          </a:bodyPr>
          <a:lstStyle>
            <a:lvl1pPr>
              <a:defRPr lang="es-ES" sz="32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1" name="Marcador de contenido 10">
            <a:extLst>
              <a:ext uri="{FF2B5EF4-FFF2-40B4-BE49-F238E27FC236}">
                <a16:creationId xmlns:a16="http://schemas.microsoft.com/office/drawing/2014/main" id="{4B8B2035-4AA9-D25E-9F15-3ED36F734D1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3310129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s-ES" sz="2000" b="1"/>
            </a:lvl1pPr>
            <a:lvl2pPr>
              <a:spcBef>
                <a:spcPts val="0"/>
              </a:spcBef>
              <a:spcAft>
                <a:spcPts val="1200"/>
              </a:spcAft>
              <a:defRPr lang="es-ES" sz="1800" b="1"/>
            </a:lvl2pPr>
            <a:lvl3pPr>
              <a:spcBef>
                <a:spcPts val="0"/>
              </a:spcBef>
              <a:spcAft>
                <a:spcPts val="1200"/>
              </a:spcAft>
              <a:defRPr lang="es-ES" sz="1600" b="1"/>
            </a:lvl3pPr>
            <a:lvl4pPr>
              <a:spcBef>
                <a:spcPts val="0"/>
              </a:spcBef>
              <a:spcAft>
                <a:spcPts val="1200"/>
              </a:spcAft>
              <a:defRPr lang="es-ES" sz="1400" b="1"/>
            </a:lvl4pPr>
            <a:lvl5pPr>
              <a:spcBef>
                <a:spcPts val="0"/>
              </a:spcBef>
              <a:spcAft>
                <a:spcPts val="1200"/>
              </a:spcAft>
              <a:defRPr lang="es-ES" sz="1400" b="1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12" name="Marcador de contenido 10">
            <a:extLst>
              <a:ext uri="{FF2B5EF4-FFF2-40B4-BE49-F238E27FC236}">
                <a16:creationId xmlns:a16="http://schemas.microsoft.com/office/drawing/2014/main" id="{6A694422-6B3E-3D80-AC41-FD1CED52ACAB}"/>
              </a:ext>
            </a:extLst>
          </p:cNvPr>
          <p:cNvSpPr>
            <a:spLocks noGrp="1"/>
          </p:cNvSpPr>
          <p:nvPr>
            <p:ph sz="quarter" idx="11" hasCustomPrompt="1"/>
          </p:nvPr>
        </p:nvSpPr>
        <p:spPr>
          <a:xfrm>
            <a:off x="4602310" y="2018120"/>
            <a:ext cx="6751489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s-ES" sz="2000"/>
            </a:lvl1pPr>
            <a:lvl2pPr>
              <a:spcBef>
                <a:spcPts val="0"/>
              </a:spcBef>
              <a:spcAft>
                <a:spcPts val="1200"/>
              </a:spcAft>
              <a:defRPr lang="es-ES" sz="1800"/>
            </a:lvl2pPr>
            <a:lvl3pPr>
              <a:spcBef>
                <a:spcPts val="0"/>
              </a:spcBef>
              <a:spcAft>
                <a:spcPts val="1200"/>
              </a:spcAft>
              <a:defRPr lang="es-ES" sz="1600"/>
            </a:lvl3pPr>
            <a:lvl4pPr>
              <a:spcBef>
                <a:spcPts val="0"/>
              </a:spcBef>
              <a:spcAft>
                <a:spcPts val="1200"/>
              </a:spcAft>
              <a:defRPr lang="es-ES" sz="1400"/>
            </a:lvl4pPr>
            <a:lvl5pPr>
              <a:spcBef>
                <a:spcPts val="0"/>
              </a:spcBef>
              <a:spcAft>
                <a:spcPts val="1200"/>
              </a:spcAft>
              <a:defRPr lang="es-ES" sz="140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s-ES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82813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, contenido e imagen a la derech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áfico 7">
            <a:extLst>
              <a:ext uri="{FF2B5EF4-FFF2-40B4-BE49-F238E27FC236}">
                <a16:creationId xmlns:a16="http://schemas.microsoft.com/office/drawing/2014/main" id="{48DBD2A1-633E-7A22-751B-5CEFCA93F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67703" t="485" b="67543"/>
          <a:stretch/>
        </p:blipFill>
        <p:spPr>
          <a:xfrm rot="5400000">
            <a:off x="-115162" y="115164"/>
            <a:ext cx="1895058" cy="1664735"/>
          </a:xfrm>
          <a:prstGeom prst="rect">
            <a:avLst/>
          </a:prstGeom>
        </p:spPr>
      </p:pic>
      <p:sp>
        <p:nvSpPr>
          <p:cNvPr id="9" name="Título 8">
            <a:extLst>
              <a:ext uri="{FF2B5EF4-FFF2-40B4-BE49-F238E27FC236}">
                <a16:creationId xmlns:a16="http://schemas.microsoft.com/office/drawing/2014/main" id="{3E7BF4D0-D641-9859-157D-B9094EF3D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6385" y="446313"/>
            <a:ext cx="5179615" cy="1448747"/>
          </a:xfrm>
        </p:spPr>
        <p:txBody>
          <a:bodyPr rtlCol="0">
            <a:normAutofit/>
          </a:bodyPr>
          <a:lstStyle>
            <a:lvl1pPr>
              <a:defRPr lang="es-ES" sz="3200"/>
            </a:lvl1pPr>
          </a:lstStyle>
          <a:p>
            <a:pPr rtl="0"/>
            <a:r>
              <a:rPr lang="es-ES"/>
              <a:t>Haga clic para agregar un título</a:t>
            </a:r>
          </a:p>
        </p:txBody>
      </p:sp>
      <p:sp>
        <p:nvSpPr>
          <p:cNvPr id="10" name="Marcador de contenido 10">
            <a:extLst>
              <a:ext uri="{FF2B5EF4-FFF2-40B4-BE49-F238E27FC236}">
                <a16:creationId xmlns:a16="http://schemas.microsoft.com/office/drawing/2014/main" id="{115AE488-757F-4C5A-7733-85C1D1EA98D3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914399" y="2022250"/>
            <a:ext cx="5181600" cy="374718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lang="es-ES" sz="2000" b="0"/>
            </a:lvl1pPr>
            <a:lvl2pPr>
              <a:spcBef>
                <a:spcPts val="0"/>
              </a:spcBef>
              <a:spcAft>
                <a:spcPts val="1200"/>
              </a:spcAft>
              <a:defRPr lang="es-ES" sz="1800" b="0"/>
            </a:lvl2pPr>
            <a:lvl3pPr>
              <a:spcBef>
                <a:spcPts val="0"/>
              </a:spcBef>
              <a:spcAft>
                <a:spcPts val="1200"/>
              </a:spcAft>
              <a:defRPr lang="es-ES" sz="1600" b="0"/>
            </a:lvl3pPr>
            <a:lvl4pPr>
              <a:spcBef>
                <a:spcPts val="0"/>
              </a:spcBef>
              <a:spcAft>
                <a:spcPts val="1200"/>
              </a:spcAft>
              <a:defRPr lang="es-ES" sz="1400" b="0"/>
            </a:lvl4pPr>
            <a:lvl5pPr>
              <a:spcBef>
                <a:spcPts val="0"/>
              </a:spcBef>
              <a:spcAft>
                <a:spcPts val="1200"/>
              </a:spcAft>
              <a:defRPr lang="es-ES" sz="1400" b="0"/>
            </a:lvl5pPr>
          </a:lstStyle>
          <a:p>
            <a:pPr lvl="0" rtl="0"/>
            <a:r>
              <a:rPr lang="es-ES"/>
              <a:t>Haga clic para agregar texto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5" name="Marcador de número de diapositiva 5">
            <a:extLst>
              <a:ext uri="{FF2B5EF4-FFF2-40B4-BE49-F238E27FC236}">
                <a16:creationId xmlns:a16="http://schemas.microsoft.com/office/drawing/2014/main" id="{B9B66675-D8A5-0062-EB51-C8069A2C3C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s-ES" sz="12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39DD264F-42B5-DBB0-9839-DB4C6827ED7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76950" y="0"/>
            <a:ext cx="6115050" cy="6868886"/>
          </a:xfrm>
          <a:custGeom>
            <a:avLst/>
            <a:gdLst>
              <a:gd name="connsiteX0" fmla="*/ 0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0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6858000 h 6858000"/>
              <a:gd name="connsiteX3" fmla="*/ 0 w 6115050"/>
              <a:gd name="connsiteY3" fmla="*/ 6858000 h 6858000"/>
              <a:gd name="connsiteX4" fmla="*/ 2024742 w 6115050"/>
              <a:gd name="connsiteY4" fmla="*/ 0 h 6858000"/>
              <a:gd name="connsiteX0" fmla="*/ 2024742 w 6115050"/>
              <a:gd name="connsiteY0" fmla="*/ 0 h 6858000"/>
              <a:gd name="connsiteX1" fmla="*/ 6115050 w 6115050"/>
              <a:gd name="connsiteY1" fmla="*/ 0 h 6858000"/>
              <a:gd name="connsiteX2" fmla="*/ 6115050 w 6115050"/>
              <a:gd name="connsiteY2" fmla="*/ 3603171 h 6858000"/>
              <a:gd name="connsiteX3" fmla="*/ 6115050 w 6115050"/>
              <a:gd name="connsiteY3" fmla="*/ 6858000 h 6858000"/>
              <a:gd name="connsiteX4" fmla="*/ 0 w 6115050"/>
              <a:gd name="connsiteY4" fmla="*/ 6858000 h 6858000"/>
              <a:gd name="connsiteX5" fmla="*/ 2024742 w 6115050"/>
              <a:gd name="connsiteY5" fmla="*/ 0 h 6858000"/>
              <a:gd name="connsiteX0" fmla="*/ 2024742 w 6115050"/>
              <a:gd name="connsiteY0" fmla="*/ 0 h 6868886"/>
              <a:gd name="connsiteX1" fmla="*/ 6115050 w 6115050"/>
              <a:gd name="connsiteY1" fmla="*/ 0 h 6868886"/>
              <a:gd name="connsiteX2" fmla="*/ 6115050 w 6115050"/>
              <a:gd name="connsiteY2" fmla="*/ 3603171 h 6868886"/>
              <a:gd name="connsiteX3" fmla="*/ 5157107 w 6115050"/>
              <a:gd name="connsiteY3" fmla="*/ 6868886 h 6868886"/>
              <a:gd name="connsiteX4" fmla="*/ 0 w 6115050"/>
              <a:gd name="connsiteY4" fmla="*/ 6858000 h 6868886"/>
              <a:gd name="connsiteX5" fmla="*/ 2024742 w 6115050"/>
              <a:gd name="connsiteY5" fmla="*/ 0 h 6868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115050" h="6868886">
                <a:moveTo>
                  <a:pt x="2024742" y="0"/>
                </a:moveTo>
                <a:lnTo>
                  <a:pt x="6115050" y="0"/>
                </a:lnTo>
                <a:lnTo>
                  <a:pt x="6115050" y="3603171"/>
                </a:lnTo>
                <a:lnTo>
                  <a:pt x="5157107" y="6868886"/>
                </a:lnTo>
                <a:lnTo>
                  <a:pt x="0" y="6858000"/>
                </a:lnTo>
                <a:lnTo>
                  <a:pt x="2024742" y="0"/>
                </a:lnTo>
                <a:close/>
              </a:path>
            </a:pathLst>
          </a:custGeom>
        </p:spPr>
        <p:txBody>
          <a:bodyPr rtlCol="0">
            <a:normAutofit/>
          </a:bodyPr>
          <a:lstStyle>
            <a:lvl1pPr marL="0" indent="0" algn="r">
              <a:buNone/>
              <a:defRPr lang="es-ES" sz="2000"/>
            </a:lvl1pPr>
          </a:lstStyle>
          <a:p>
            <a:pPr rtl="0"/>
            <a:r>
              <a:rPr lang="es-ES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3467008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es-ES"/>
            </a:defPPr>
          </a:lstStyle>
          <a:p>
            <a:pPr rtl="0"/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s-ES"/>
            </a:defPPr>
          </a:lstStyle>
          <a:p>
            <a:pPr lvl="0" rtl="0"/>
            <a:r>
              <a:rPr lang="es-ES"/>
              <a:t>Haga clic para modificar los estilos de texto del patrón</a:t>
            </a:r>
          </a:p>
          <a:p>
            <a:pPr lvl="1" rtl="0"/>
            <a:r>
              <a:rPr lang="es-ES"/>
              <a:t>Segundo nivel</a:t>
            </a:r>
          </a:p>
          <a:p>
            <a:pPr lvl="2" rtl="0"/>
            <a:r>
              <a:rPr lang="es-ES"/>
              <a:t>Tercer nivel</a:t>
            </a:r>
          </a:p>
          <a:p>
            <a:pPr lvl="3" rtl="0"/>
            <a:r>
              <a:rPr lang="es-ES"/>
              <a:t>Cuarto nivel</a:t>
            </a:r>
          </a:p>
          <a:p>
            <a:pPr lvl="4" rtl="0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s-ES"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s-ES"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/>
              <a:t>Presentación de lanzamiento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s-ES"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B5CEABB6-07DC-46E8-9B57-56EC44A396E5}" type="slidenum">
              <a:rPr lang="es-ES" smtClean="0"/>
              <a:pPr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06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s-ES"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s-ES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es-ES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dist/v22.15.0/node-v22.15.0-x64.msi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440D96-BFFB-05BD-30ED-0352500CD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773681"/>
            <a:ext cx="5674360" cy="3200400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Introducción a </a:t>
            </a:r>
            <a:r>
              <a:rPr lang="es-ES" dirty="0" err="1"/>
              <a:t>javascript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945390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79955-6B00-8C9C-64F9-CB0198FE1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445DB5-278E-4E7F-5B4D-66E2C07DE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990" y="434225"/>
            <a:ext cx="9524998" cy="1499627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Paradigma Funcional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AEF1E822-C281-0C0D-323A-9354D96AC87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90424" y="1675219"/>
            <a:ext cx="9053701" cy="3931919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Funciones puras</a:t>
            </a:r>
          </a:p>
          <a:p>
            <a:pPr rtl="0"/>
            <a:r>
              <a:rPr lang="es-ES" dirty="0"/>
              <a:t>Funciones de Orden Superior</a:t>
            </a:r>
          </a:p>
          <a:p>
            <a:pPr rtl="0"/>
            <a:r>
              <a:rPr lang="es-ES" dirty="0"/>
              <a:t>Funciones Anónimas (Lambdas)</a:t>
            </a:r>
          </a:p>
          <a:p>
            <a:pPr rtl="0"/>
            <a:r>
              <a:rPr lang="es-ES" dirty="0" err="1"/>
              <a:t>Closure</a:t>
            </a:r>
            <a:endParaRPr lang="es-ES" dirty="0"/>
          </a:p>
          <a:p>
            <a:pPr rtl="0"/>
            <a:r>
              <a:rPr lang="es-ES" dirty="0"/>
              <a:t>Función de Composición</a:t>
            </a:r>
          </a:p>
          <a:p>
            <a:pPr rtl="0"/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E8A7FA7-3DE7-5671-0D3A-4ADA1319BB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 rtl="0"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83213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7093A7-FC78-BBB0-93E3-597690666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283423-951A-D591-FF6C-F906C6116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990" y="434225"/>
            <a:ext cx="9524998" cy="1499627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Manejo de </a:t>
            </a:r>
            <a:r>
              <a:rPr lang="es-ES" dirty="0" err="1"/>
              <a:t>arrays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2172436-EC00-4D84-79ED-F8C11D9EAB2D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90424" y="1713319"/>
            <a:ext cx="9053701" cy="3931919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 err="1"/>
              <a:t>ForEach</a:t>
            </a:r>
            <a:endParaRPr lang="es-ES" dirty="0"/>
          </a:p>
          <a:p>
            <a:pPr rtl="0"/>
            <a:r>
              <a:rPr lang="es-ES" dirty="0" err="1"/>
              <a:t>Map</a:t>
            </a:r>
            <a:endParaRPr lang="es-ES" dirty="0"/>
          </a:p>
          <a:p>
            <a:pPr rtl="0"/>
            <a:r>
              <a:rPr lang="es-ES" dirty="0" err="1"/>
              <a:t>Filter</a:t>
            </a:r>
            <a:endParaRPr lang="es-ES" dirty="0"/>
          </a:p>
          <a:p>
            <a:pPr rtl="0"/>
            <a:r>
              <a:rPr lang="es-ES" dirty="0"/>
              <a:t>Reduce</a:t>
            </a:r>
          </a:p>
          <a:p>
            <a:pPr rtl="0"/>
            <a:r>
              <a:rPr lang="es-ES" dirty="0" err="1"/>
              <a:t>Some</a:t>
            </a:r>
            <a:endParaRPr lang="es-ES" dirty="0"/>
          </a:p>
          <a:p>
            <a:pPr rtl="0"/>
            <a:r>
              <a:rPr lang="es-ES" dirty="0" err="1"/>
              <a:t>Every</a:t>
            </a:r>
            <a:endParaRPr lang="es-ES" dirty="0"/>
          </a:p>
          <a:p>
            <a:pPr rtl="0"/>
            <a:r>
              <a:rPr lang="es-ES" dirty="0" err="1"/>
              <a:t>Find</a:t>
            </a:r>
            <a:endParaRPr lang="es-ES" dirty="0"/>
          </a:p>
          <a:p>
            <a:pPr rtl="0"/>
            <a:r>
              <a:rPr lang="es-ES" dirty="0" err="1"/>
              <a:t>Includes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680C451-7ACE-F44E-3F24-A565E591A2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 rtl="0"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38750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21059-321F-618A-E3C5-424894D69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E2FFE7-D73F-CBEA-89CE-3BD921FA7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990" y="434225"/>
            <a:ext cx="9524998" cy="1499627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 err="1"/>
              <a:t>Async</a:t>
            </a:r>
            <a:r>
              <a:rPr lang="es-ES" dirty="0"/>
              <a:t> </a:t>
            </a:r>
            <a:r>
              <a:rPr lang="es-ES" dirty="0" err="1"/>
              <a:t>Methods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A2821BA-6FF8-70E4-A305-77345CAB1231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90424" y="1713319"/>
            <a:ext cx="9053701" cy="3931919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 err="1"/>
              <a:t>Callbacks</a:t>
            </a:r>
            <a:endParaRPr lang="es-ES" dirty="0"/>
          </a:p>
          <a:p>
            <a:pPr rtl="0"/>
            <a:r>
              <a:rPr lang="es-ES" dirty="0" err="1"/>
              <a:t>Promises</a:t>
            </a:r>
            <a:endParaRPr lang="es-ES" dirty="0"/>
          </a:p>
          <a:p>
            <a:pPr rtl="0"/>
            <a:r>
              <a:rPr lang="es-ES" dirty="0" err="1"/>
              <a:t>Async</a:t>
            </a:r>
            <a:endParaRPr lang="es-E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F1D0654-132B-015F-8A8C-44AFC346D1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 rtl="0"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61664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15533"/>
            <a:ext cx="5181600" cy="2376868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PRERREQUISITOS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844800"/>
            <a:ext cx="5797118" cy="3128963"/>
          </a:xfrm>
        </p:spPr>
        <p:txBody>
          <a:bodyPr rtlCol="0"/>
          <a:lstStyle>
            <a:defPPr>
              <a:defRPr lang="es-ES"/>
            </a:defPPr>
          </a:lstStyle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sz="2400" dirty="0">
                <a:hlinkClick r:id="rId3"/>
              </a:rPr>
              <a:t>Instalar </a:t>
            </a:r>
            <a:r>
              <a:rPr lang="es-ES" sz="2400" dirty="0" err="1">
                <a:hlinkClick r:id="rId3"/>
              </a:rPr>
              <a:t>Node</a:t>
            </a:r>
            <a:endParaRPr lang="es-ES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523343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3474D05E-8A36-8D9F-519E-DB514A69D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315533"/>
            <a:ext cx="5181600" cy="2376868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¿QUÉ ES JAVASCRIPT?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20C1E08-E337-110E-DB8E-41BA4A3341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844800"/>
            <a:ext cx="5181600" cy="3128963"/>
          </a:xfrm>
        </p:spPr>
        <p:txBody>
          <a:bodyPr rtlCol="0"/>
          <a:lstStyle>
            <a:defPPr>
              <a:defRPr lang="es-ES"/>
            </a:defPPr>
          </a:lstStyle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sz="2400" dirty="0"/>
              <a:t>Multipropósito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sz="2400" dirty="0"/>
              <a:t>Multiparadigma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sz="2400" dirty="0"/>
              <a:t>Interpretado</a:t>
            </a:r>
          </a:p>
          <a:p>
            <a:pPr rtl="0"/>
            <a:endParaRPr lang="es-ES" dirty="0"/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0255621-1D81-03E6-507B-CB20E07035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 rtl="0"/>
              <a:t>3</a:t>
            </a:fld>
            <a:endParaRPr lang="es-E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F48B042-E265-00FF-F131-587DBB380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5461" y="1773238"/>
            <a:ext cx="1071562" cy="1071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20594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78B17E-0FB4-254E-FE8B-AA83B0E4EB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C0D14C38-2774-BED5-EBA1-AEF08243D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315533"/>
            <a:ext cx="7031115" cy="2376868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¿cómo funciona JAVASCRIPT en un navegador?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0A0DC181-2B5E-D836-838C-B834A76E6E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 rtl="0"/>
              <a:t>4</a:t>
            </a:fld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95463A7-7BE5-B2F6-2A2A-72313FFBDD5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914400" y="2844800"/>
            <a:ext cx="5181600" cy="3128963"/>
          </a:xfrm>
        </p:spPr>
        <p:txBody>
          <a:bodyPr rtlCol="0"/>
          <a:lstStyle>
            <a:defPPr>
              <a:defRPr lang="es-ES"/>
            </a:defPPr>
          </a:lstStyle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sz="2400" dirty="0"/>
              <a:t>A través de un JS </a:t>
            </a:r>
            <a:r>
              <a:rPr lang="es-ES" sz="2400" dirty="0" err="1"/>
              <a:t>Engine</a:t>
            </a:r>
            <a:endParaRPr lang="es-ES" sz="2400" dirty="0"/>
          </a:p>
          <a:p>
            <a:pPr rtl="0"/>
            <a:endParaRPr lang="es-ES" dirty="0"/>
          </a:p>
        </p:txBody>
      </p:sp>
      <p:pic>
        <p:nvPicPr>
          <p:cNvPr id="4098" name="Picture 2" descr="V8 (intérprete de JavaScript) - Wikipedia, la enciclopedia libre">
            <a:extLst>
              <a:ext uri="{FF2B5EF4-FFF2-40B4-BE49-F238E27FC236}">
                <a16:creationId xmlns:a16="http://schemas.microsoft.com/office/drawing/2014/main" id="{EF9FF907-EE98-CCBD-4A64-A1A01391B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9932" y="3586163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ozilla SpiderMonkey Team · GitHub">
            <a:extLst>
              <a:ext uri="{FF2B5EF4-FFF2-40B4-BE49-F238E27FC236}">
                <a16:creationId xmlns:a16="http://schemas.microsoft.com/office/drawing/2014/main" id="{09CD6BD3-0B42-1133-2BB7-D0AA0B27F2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2588" y="3653668"/>
            <a:ext cx="2008944" cy="200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040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7F5371-8015-D024-4CBA-6AED256E1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BA3434E8-2217-341E-7E82-94C8B276A5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 rtl="0"/>
              <a:t>5</a:t>
            </a:fld>
            <a:endParaRPr lang="es-ES" dirty="0"/>
          </a:p>
        </p:txBody>
      </p:sp>
      <p:pic>
        <p:nvPicPr>
          <p:cNvPr id="1026" name="Picture 2" descr="V8 Javascript Engine - Internals">
            <a:extLst>
              <a:ext uri="{FF2B5EF4-FFF2-40B4-BE49-F238E27FC236}">
                <a16:creationId xmlns:a16="http://schemas.microsoft.com/office/drawing/2014/main" id="{4D6A9709-0794-3818-DEEB-171B12A88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412" y="571963"/>
            <a:ext cx="7859944" cy="5674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3079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E86C72-9AC6-3010-4E8E-5EF9A4021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3E9D0DE8-043B-54F2-60C6-2125959C3A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 rtl="0"/>
              <a:t>6</a:t>
            </a:fld>
            <a:endParaRPr lang="es-ES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4212E30-94E2-8086-645B-32E6E9BC8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414" y="75288"/>
            <a:ext cx="7148770" cy="6710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0985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985B9-DFDE-1C56-C553-3617B43AB0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id="{43429583-9EF0-9540-C487-C17ADF949B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 rtl="0"/>
              <a:t>7</a:t>
            </a:fld>
            <a:endParaRPr lang="es-ES" dirty="0"/>
          </a:p>
        </p:txBody>
      </p:sp>
      <p:pic>
        <p:nvPicPr>
          <p:cNvPr id="3074" name="Picture 2" descr="Types of javaScript tasks queues. | by devfaysalkhan | Medium">
            <a:extLst>
              <a:ext uri="{FF2B5EF4-FFF2-40B4-BE49-F238E27FC236}">
                <a16:creationId xmlns:a16="http://schemas.microsoft.com/office/drawing/2014/main" id="{816EA15C-533C-CF8D-E2E2-884265D3E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574" y="315532"/>
            <a:ext cx="10397067" cy="584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866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386DBB-D0DC-05D4-788C-E10EEF6B4A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990" y="434225"/>
            <a:ext cx="9524998" cy="1499627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¿Es </a:t>
            </a:r>
            <a:r>
              <a:rPr lang="es-ES" dirty="0" err="1"/>
              <a:t>js</a:t>
            </a:r>
            <a:r>
              <a:rPr lang="es-ES" dirty="0"/>
              <a:t> </a:t>
            </a:r>
            <a:r>
              <a:rPr lang="es-ES" dirty="0" err="1"/>
              <a:t>oop</a:t>
            </a:r>
            <a:r>
              <a:rPr lang="es-ES" dirty="0"/>
              <a:t>?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3735AC68-D86C-E73B-5402-F22C9F54DC0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90424" y="1675219"/>
            <a:ext cx="5786625" cy="3931919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Sí, pero no basado en clases.</a:t>
            </a:r>
          </a:p>
          <a:p>
            <a:pPr rtl="0"/>
            <a:r>
              <a:rPr lang="es-ES" dirty="0"/>
              <a:t>Es basado en prototipos.</a:t>
            </a:r>
          </a:p>
          <a:p>
            <a:pPr rtl="0"/>
            <a:endParaRPr lang="es-ES" dirty="0"/>
          </a:p>
          <a:p>
            <a:pPr rtl="0"/>
            <a:r>
              <a:rPr lang="es-ES" dirty="0"/>
              <a:t>Todo en JS es un objeto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C99D2502-F7A7-039F-01A0-59462ADFF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 rtl="0"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98406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59D12-EA19-5722-725A-2B623EDBD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194577-2296-8065-91DD-A897F4568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1990" y="434225"/>
            <a:ext cx="9524998" cy="1499627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 err="1"/>
              <a:t>Shallow</a:t>
            </a:r>
            <a:r>
              <a:rPr lang="es-ES" dirty="0"/>
              <a:t> </a:t>
            </a:r>
            <a:r>
              <a:rPr lang="es-ES" dirty="0" err="1"/>
              <a:t>copy</a:t>
            </a:r>
            <a:r>
              <a:rPr lang="es-ES" dirty="0"/>
              <a:t> y Deep </a:t>
            </a:r>
            <a:r>
              <a:rPr lang="es-ES" dirty="0" err="1"/>
              <a:t>copy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9C846D9-DFBC-BEC8-3EA1-4E5E310BEA5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1090424" y="1675219"/>
            <a:ext cx="9053701" cy="3931919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r>
              <a:rPr lang="es-ES" dirty="0"/>
              <a:t>SHALLOW -&gt; COPIAR OBJETO SUPERFICIALMENTE</a:t>
            </a:r>
          </a:p>
          <a:p>
            <a:pPr lvl="1"/>
            <a:r>
              <a:rPr lang="es-ES" dirty="0"/>
              <a:t>Para optimizaciones con estados inmutables (usado en </a:t>
            </a:r>
            <a:r>
              <a:rPr lang="es-ES" dirty="0" err="1"/>
              <a:t>React</a:t>
            </a:r>
            <a:r>
              <a:rPr lang="es-ES" dirty="0"/>
              <a:t>)</a:t>
            </a:r>
          </a:p>
          <a:p>
            <a:pPr rtl="0"/>
            <a:endParaRPr lang="es-ES" dirty="0"/>
          </a:p>
          <a:p>
            <a:pPr rtl="0"/>
            <a:r>
              <a:rPr lang="es-ES" dirty="0"/>
              <a:t>DEEP -&gt; CREAR COPIA DE OBJETO TOTALMENTE INDEPENDIENTE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F5720F4-F2A6-48DA-BBA7-98BB839739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" y="6246254"/>
            <a:ext cx="631065" cy="296214"/>
          </a:xfrm>
        </p:spPr>
        <p:txBody>
          <a:bodyPr rtlCol="0"/>
          <a:lstStyle>
            <a:defPPr>
              <a:defRPr lang="es-ES"/>
            </a:defPPr>
          </a:lstStyle>
          <a:p>
            <a:pPr rtl="0"/>
            <a:fld id="{B5CEABB6-07DC-46E8-9B57-56EC44A396E5}" type="slidenum">
              <a:rPr lang="es-ES" smtClean="0"/>
              <a:pPr rtl="0"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136504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73135373_TF22318419_Win32" id="{C35A026D-3477-4C90-9128-052FBAE4EBCF}" vid="{4F91F622-3491-4FD9-8658-5CFF78D7702C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B045227-5724-4DBF-9712-031B1BFB2C3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7B39BD0-040C-43BE-B0E4-512B09E8003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22457D9-12AC-4794-A05E-F1B90FCD8D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ventas minimalista</Template>
  <TotalTime>1687</TotalTime>
  <Words>136</Words>
  <Application>Microsoft Office PowerPoint</Application>
  <PresentationFormat>Panorámica</PresentationFormat>
  <Paragraphs>61</Paragraphs>
  <Slides>12</Slides>
  <Notes>12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Calibri</vt:lpstr>
      <vt:lpstr>Tenorite</vt:lpstr>
      <vt:lpstr>Personalizar</vt:lpstr>
      <vt:lpstr>Introducción a javascript</vt:lpstr>
      <vt:lpstr>PRERREQUISITOS</vt:lpstr>
      <vt:lpstr>¿QUÉ ES JAVASCRIPT?</vt:lpstr>
      <vt:lpstr>¿cómo funciona JAVASCRIPT en un navegador?</vt:lpstr>
      <vt:lpstr>Presentación de PowerPoint</vt:lpstr>
      <vt:lpstr>Presentación de PowerPoint</vt:lpstr>
      <vt:lpstr>Presentación de PowerPoint</vt:lpstr>
      <vt:lpstr>¿Es js oop?</vt:lpstr>
      <vt:lpstr>Shallow copy y Deep copy</vt:lpstr>
      <vt:lpstr>Paradigma Funcional</vt:lpstr>
      <vt:lpstr>Manejo de arrays</vt:lpstr>
      <vt:lpstr>Async Methods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Luis Rodolfo Monzón Alburez</dc:creator>
  <cp:lastModifiedBy>Luis Rodolfo Monzón Alburez</cp:lastModifiedBy>
  <cp:revision>12</cp:revision>
  <dcterms:created xsi:type="dcterms:W3CDTF">2025-05-10T04:27:47Z</dcterms:created>
  <dcterms:modified xsi:type="dcterms:W3CDTF">2025-05-16T19:15:04Z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